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bez tytułu" id="{DFB65A1F-ACD0-42CE-A708-07D06F2C8375}">
          <p14:sldIdLst>
            <p14:sldId id="256"/>
            <p14:sldId id="257"/>
            <p14:sldId id="258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ek Fudaliński" initials="MF" lastIdx="1" clrIdx="0">
    <p:extLst>
      <p:ext uri="{19B8F6BF-5375-455C-9EA6-DF929625EA0E}">
        <p15:presenceInfo xmlns:p15="http://schemas.microsoft.com/office/powerpoint/2012/main" userId="a82a16e4aff463c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35192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99300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180505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88283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62986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24544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obraz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89279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275242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30119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05914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86263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68816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4365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9899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04416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44832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15654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9C601-4EC7-4A72-AA1B-170318BB5D7E}" type="datetimeFigureOut">
              <a:rPr lang="pl-PL" smtClean="0"/>
              <a:t>31.01.2019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6D39B-4F5D-4E3E-8772-C360655A59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682851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89B5451-50A0-4076-B92D-3085D4A508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err="1"/>
              <a:t>Clock</a:t>
            </a:r>
            <a:r>
              <a:rPr lang="pl-PL" dirty="0"/>
              <a:t> </a:t>
            </a:r>
            <a:r>
              <a:rPr lang="pl-PL" dirty="0" err="1"/>
              <a:t>PRopeller</a:t>
            </a:r>
            <a:r>
              <a:rPr lang="pl-PL" dirty="0"/>
              <a:t> Display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723E585-B552-494F-A3F7-8A32B6D3A5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pl-PL" dirty="0"/>
              <a:t>Version 1025678A0F585A549A43B7FE35AF71527484FADDF021C7754D03777767D4E6B7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pole tekstowe 3">
                <a:extLst>
                  <a:ext uri="{FF2B5EF4-FFF2-40B4-BE49-F238E27FC236}">
                    <a16:creationId xmlns:a16="http://schemas.microsoft.com/office/drawing/2014/main" id="{42FEE5F3-013A-4681-8250-C7F4C0A03A07}"/>
                  </a:ext>
                </a:extLst>
              </p:cNvPr>
              <p:cNvSpPr txBox="1"/>
              <p:nvPr/>
            </p:nvSpPr>
            <p:spPr>
              <a:xfrm>
                <a:off x="1480657" y="4441970"/>
                <a:ext cx="1921616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𝑀𝑎𝑟𝑒𝑘</m:t>
                      </m:r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𝐹𝑢𝑑𝑎𝑙𝑖</m:t>
                      </m:r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ń</m:t>
                      </m:r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𝑠𝑘𝑖</m:t>
                      </m:r>
                    </m:oMath>
                    <m:oMath xmlns:m="http://schemas.openxmlformats.org/officeDocument/2006/math"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𝑀𝑎𝑟𝑐𝑖𝑛</m:t>
                      </m:r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𝑆𝑜</m:t>
                      </m:r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ś</m:t>
                      </m:r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𝑛𝑖𝑎𝑘</m:t>
                      </m:r>
                    </m:oMath>
                  </m:oMathPara>
                </a14:m>
                <a:endParaRPr lang="pl-PL" dirty="0"/>
              </a:p>
            </p:txBody>
          </p:sp>
        </mc:Choice>
        <mc:Fallback xmlns="">
          <p:sp>
            <p:nvSpPr>
              <p:cNvPr id="4" name="pole tekstowe 3">
                <a:extLst>
                  <a:ext uri="{FF2B5EF4-FFF2-40B4-BE49-F238E27FC236}">
                    <a16:creationId xmlns:a16="http://schemas.microsoft.com/office/drawing/2014/main" id="{42FEE5F3-013A-4681-8250-C7F4C0A03A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0657" y="4441970"/>
                <a:ext cx="1921616" cy="553998"/>
              </a:xfrm>
              <a:prstGeom prst="rect">
                <a:avLst/>
              </a:prstGeom>
              <a:blipFill>
                <a:blip r:embed="rId2"/>
                <a:stretch>
                  <a:fillRect l="-2222" r="-2222" b="-5495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7283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65350F-32DE-49E7-9757-AE7A746CF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5992" y="333042"/>
            <a:ext cx="8610600" cy="1293028"/>
          </a:xfrm>
        </p:spPr>
        <p:txBody>
          <a:bodyPr/>
          <a:lstStyle/>
          <a:p>
            <a:r>
              <a:rPr lang="pl-PL" dirty="0"/>
              <a:t>Zdjęcie efektu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B8C7163E-2989-40D1-9F3E-6E7CDD58C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4748" y="2194560"/>
            <a:ext cx="4761451" cy="4024125"/>
          </a:xfrm>
        </p:spPr>
        <p:txBody>
          <a:bodyPr/>
          <a:lstStyle/>
          <a:p>
            <a:r>
              <a:rPr lang="pl-PL" dirty="0"/>
              <a:t>Oczywiście nagranie filmu </a:t>
            </a:r>
            <a:r>
              <a:rPr lang="pl-PL"/>
              <a:t>jest problematyczne.</a:t>
            </a:r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01F8AB40-86E7-4D3F-968B-999DEE95C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08" y="1197468"/>
            <a:ext cx="6088560" cy="532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76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65350F-32DE-49E7-9757-AE7A746CF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montaz">
            <a:hlinkClick r:id="" action="ppaction://media"/>
            <a:extLst>
              <a:ext uri="{FF2B5EF4-FFF2-40B4-BE49-F238E27FC236}">
                <a16:creationId xmlns:a16="http://schemas.microsoft.com/office/drawing/2014/main" id="{29537B35-6C42-46E0-832E-D4F43A2D1E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366311" cy="6955536"/>
          </a:xfrm>
        </p:spPr>
      </p:pic>
    </p:spTree>
    <p:extLst>
      <p:ext uri="{BB962C8B-B14F-4D97-AF65-F5344CB8AC3E}">
        <p14:creationId xmlns:p14="http://schemas.microsoft.com/office/powerpoint/2010/main" val="4166670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65350F-32DE-49E7-9757-AE7A746CF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Jak to działa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0B55163-BAE3-4E8C-A76D-98E045ABF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Ramie kręci się z prędkością 900 obrotów/min</a:t>
            </a:r>
          </a:p>
          <a:p>
            <a:r>
              <a:rPr lang="pl-PL" dirty="0"/>
              <a:t>Na ramieniu znajduje się 12 diod </a:t>
            </a:r>
            <a:r>
              <a:rPr lang="pl-PL" dirty="0" err="1"/>
              <a:t>neopixel</a:t>
            </a:r>
            <a:endParaRPr lang="pl-PL" dirty="0"/>
          </a:p>
          <a:p>
            <a:r>
              <a:rPr lang="pl-PL" dirty="0"/>
              <a:t>Mikrokontroler na ramieniu jest zasilany indukcyjnie</a:t>
            </a:r>
          </a:p>
          <a:p>
            <a:r>
              <a:rPr lang="pl-PL" dirty="0"/>
              <a:t>Silnik u podstawy jest sterowany niezależnie</a:t>
            </a:r>
          </a:p>
          <a:p>
            <a:r>
              <a:rPr lang="pl-PL" dirty="0"/>
              <a:t>Działa to podobnie do monitora</a:t>
            </a:r>
          </a:p>
          <a:p>
            <a:pPr lvl="1"/>
            <a:r>
              <a:rPr lang="pl-PL" dirty="0"/>
              <a:t>900r/min odpowiada 15 </a:t>
            </a:r>
            <a:r>
              <a:rPr lang="pl-PL" dirty="0" err="1"/>
              <a:t>fps</a:t>
            </a:r>
            <a:r>
              <a:rPr lang="pl-PL" dirty="0"/>
              <a:t> w monitorze</a:t>
            </a:r>
          </a:p>
          <a:p>
            <a:pPr lvl="1"/>
            <a:r>
              <a:rPr lang="pl-PL" dirty="0"/>
              <a:t>Nasz mozg postrzega tak częste odświeżanie jako</a:t>
            </a:r>
          </a:p>
          <a:p>
            <a:pPr marL="457200" lvl="1" indent="0">
              <a:buNone/>
            </a:pPr>
            <a:r>
              <a:rPr lang="pl-PL" dirty="0"/>
              <a:t>    obraz ruchomy</a:t>
            </a:r>
          </a:p>
          <a:p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4A43B6E0-339F-4C83-93EF-6E8E9BE4A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6529" y="1886713"/>
            <a:ext cx="3599671" cy="340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088114"/>
      </p:ext>
    </p:extLst>
  </p:cSld>
  <p:clrMapOvr>
    <a:masterClrMapping/>
  </p:clrMapOvr>
</p:sld>
</file>

<file path=ppt/theme/theme1.xml><?xml version="1.0" encoding="utf-8"?>
<a:theme xmlns:a="http://schemas.openxmlformats.org/drawingml/2006/main" name="Para">
  <a:themeElements>
    <a:clrScheme name="Para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Para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TM04033937[[fn=Para]]</Template>
  <TotalTime>27</TotalTime>
  <Words>71</Words>
  <Application>Microsoft Office PowerPoint</Application>
  <PresentationFormat>Panoramiczny</PresentationFormat>
  <Paragraphs>14</Paragraphs>
  <Slides>4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</vt:i4>
      </vt:variant>
    </vt:vector>
  </HeadingPairs>
  <TitlesOfParts>
    <vt:vector size="8" baseType="lpstr">
      <vt:lpstr>Arial</vt:lpstr>
      <vt:lpstr>Cambria Math</vt:lpstr>
      <vt:lpstr>Century Gothic</vt:lpstr>
      <vt:lpstr>Para</vt:lpstr>
      <vt:lpstr>Clock PRopeller Display</vt:lpstr>
      <vt:lpstr>Zdjęcie efektu</vt:lpstr>
      <vt:lpstr>Prezentacja programu PowerPoint</vt:lpstr>
      <vt:lpstr>Jak to działa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Clock PRopeller Display</dc:title>
  <dc:creator>Marek Fudaliński</dc:creator>
  <cp:lastModifiedBy>Marek Fudaliński</cp:lastModifiedBy>
  <cp:revision>4</cp:revision>
  <dcterms:created xsi:type="dcterms:W3CDTF">2019-01-10T12:10:53Z</dcterms:created>
  <dcterms:modified xsi:type="dcterms:W3CDTF">2019-01-31T16:26:34Z</dcterms:modified>
</cp:coreProperties>
</file>

<file path=docProps/thumbnail.jpeg>
</file>